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7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762" y="38100"/>
            <a:ext cx="16246475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Personalizado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YESSICA ALEJANDRA CAMPOS SOTO</cp:lastModifiedBy>
  <cp:revision>2</cp:revision>
  <dcterms:created xsi:type="dcterms:W3CDTF">2006-08-16T00:00:00Z</dcterms:created>
  <dcterms:modified xsi:type="dcterms:W3CDTF">2026-06-15T23:02:05Z</dcterms:modified>
</cp:coreProperties>
</file>